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Economica"/>
      <p:regular r:id="rId20"/>
      <p:bold r:id="rId21"/>
      <p:italic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regular.fntdata"/><Relationship Id="rId22" Type="http://schemas.openxmlformats.org/officeDocument/2006/relationships/font" Target="fonts/Economica-italic.fntdata"/><Relationship Id="rId21" Type="http://schemas.openxmlformats.org/officeDocument/2006/relationships/font" Target="fonts/Economica-bold.fntdata"/><Relationship Id="rId24" Type="http://schemas.openxmlformats.org/officeDocument/2006/relationships/font" Target="fonts/OpenSans-regular.fntdata"/><Relationship Id="rId23" Type="http://schemas.openxmlformats.org/officeDocument/2006/relationships/font" Target="fonts/Economica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2cdfd1683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2cdfd168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2cdfd1683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2cdfd168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2cdfd1683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2cdfd168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c6fa3c898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c6fa3c89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2cdfd168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2cdfd168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2cdfd150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82cdfd150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a3c898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a3c89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a3c898_0_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a3c89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2cdfd1683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82cdfd168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2cdfd1683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2cdfd168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2cdfd1683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2cdfd168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Portfolio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(Html&amp;Css)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James Ma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2.4.2020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Portfolio</a:t>
            </a:r>
            <a:endParaRPr/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875" y="1147225"/>
            <a:ext cx="7264239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Contact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238" y="1147225"/>
            <a:ext cx="6839516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/>
              <a:t>Challenges</a:t>
            </a:r>
            <a:endParaRPr sz="1500"/>
          </a:p>
        </p:txBody>
      </p:sp>
      <p:sp>
        <p:nvSpPr>
          <p:cNvPr id="156" name="Google Shape;156;p24"/>
          <p:cNvSpPr txBox="1"/>
          <p:nvPr/>
        </p:nvSpPr>
        <p:spPr>
          <a:xfrm>
            <a:off x="488200" y="584550"/>
            <a:ext cx="3486300" cy="3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Flexbox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Responsiveness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Tag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Image size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...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Favourite Parts</a:t>
            </a:r>
            <a:endParaRPr/>
          </a:p>
        </p:txBody>
      </p:sp>
      <p:sp>
        <p:nvSpPr>
          <p:cNvPr id="162" name="Google Shape;162;p2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2100">
                <a:solidFill>
                  <a:srgbClr val="F46524"/>
                </a:solidFill>
              </a:rPr>
              <a:t>CSS Animation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zh-HK" sz="1600"/>
              <a:t>Clock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zh-HK" sz="1600"/>
              <a:t>Slide</a:t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title"/>
          </p:nvPr>
        </p:nvSpPr>
        <p:spPr>
          <a:xfrm>
            <a:off x="311700" y="21561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THE END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HK"/>
              <a:t>Sitemap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50" y="1557863"/>
            <a:ext cx="4346225" cy="202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/>
              <a:t>My Website</a:t>
            </a:r>
            <a:endParaRPr sz="1500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75" y="1471775"/>
            <a:ext cx="4313773" cy="2355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Design Process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时间轴图形中的背景指针形状" id="85" name="Google Shape;85;p17"/>
          <p:cNvSpPr/>
          <p:nvPr/>
        </p:nvSpPr>
        <p:spPr>
          <a:xfrm>
            <a:off x="340934" y="2199000"/>
            <a:ext cx="1872300" cy="7455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>
            <p:ph idx="4294967295" type="body"/>
          </p:nvPr>
        </p:nvSpPr>
        <p:spPr>
          <a:xfrm>
            <a:off x="340925" y="2336550"/>
            <a:ext cx="15717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1200">
                <a:solidFill>
                  <a:schemeClr val="lt1"/>
                </a:solidFill>
              </a:rPr>
              <a:t>Function Design</a:t>
            </a:r>
            <a:endParaRPr b="1" sz="1200">
              <a:solidFill>
                <a:schemeClr val="lt1"/>
              </a:solidFill>
            </a:endParaRPr>
          </a:p>
        </p:txBody>
      </p:sp>
      <p:grpSp>
        <p:nvGrpSpPr>
          <p:cNvPr id="87" name="Google Shape;87;p17"/>
          <p:cNvGrpSpPr/>
          <p:nvPr/>
        </p:nvGrpSpPr>
        <p:grpSpPr>
          <a:xfrm>
            <a:off x="969270" y="1610215"/>
            <a:ext cx="198900" cy="593656"/>
            <a:chOff x="777447" y="1610215"/>
            <a:chExt cx="198900" cy="593656"/>
          </a:xfrm>
        </p:grpSpPr>
        <p:cxnSp>
          <p:nvCxnSpPr>
            <p:cNvPr id="88" name="Google Shape;88;p17"/>
            <p:cNvCxnSpPr/>
            <p:nvPr/>
          </p:nvCxnSpPr>
          <p:spPr>
            <a:xfrm>
              <a:off x="876909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9" name="Google Shape;89;p17"/>
            <p:cNvSpPr/>
            <p:nvPr/>
          </p:nvSpPr>
          <p:spPr>
            <a:xfrm>
              <a:off x="777447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7"/>
          <p:cNvSpPr txBox="1"/>
          <p:nvPr>
            <p:ph idx="4294967295" type="body"/>
          </p:nvPr>
        </p:nvSpPr>
        <p:spPr>
          <a:xfrm>
            <a:off x="340925" y="703917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HK" sz="1600"/>
              <a:t>Think what i want </a:t>
            </a:r>
            <a:endParaRPr sz="1600"/>
          </a:p>
        </p:txBody>
      </p:sp>
      <p:sp>
        <p:nvSpPr>
          <p:cNvPr descr="时间轴图形中的背景指针形状" id="91" name="Google Shape;91;p17"/>
          <p:cNvSpPr/>
          <p:nvPr/>
        </p:nvSpPr>
        <p:spPr>
          <a:xfrm>
            <a:off x="1817054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>
            <p:ph idx="4294967295" type="body"/>
          </p:nvPr>
        </p:nvSpPr>
        <p:spPr>
          <a:xfrm>
            <a:off x="2126325" y="2336550"/>
            <a:ext cx="16920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HK" sz="1200">
                <a:solidFill>
                  <a:schemeClr val="lt1"/>
                </a:solidFill>
              </a:rPr>
              <a:t>Browse Dribble</a:t>
            </a:r>
            <a:endParaRPr b="1" sz="1200">
              <a:solidFill>
                <a:schemeClr val="lt1"/>
              </a:solidFill>
            </a:endParaRPr>
          </a:p>
        </p:txBody>
      </p:sp>
      <p:grpSp>
        <p:nvGrpSpPr>
          <p:cNvPr id="93" name="Google Shape;93;p17"/>
          <p:cNvGrpSpPr/>
          <p:nvPr/>
        </p:nvGrpSpPr>
        <p:grpSpPr>
          <a:xfrm>
            <a:off x="2684632" y="2938958"/>
            <a:ext cx="198900" cy="593656"/>
            <a:chOff x="2223534" y="2938958"/>
            <a:chExt cx="198900" cy="593656"/>
          </a:xfrm>
        </p:grpSpPr>
        <p:cxnSp>
          <p:nvCxnSpPr>
            <p:cNvPr id="94" name="Google Shape;94;p17"/>
            <p:cNvCxnSpPr/>
            <p:nvPr/>
          </p:nvCxnSpPr>
          <p:spPr>
            <a:xfrm rot="10800000">
              <a:off x="2322997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5" name="Google Shape;95;p17"/>
            <p:cNvSpPr/>
            <p:nvPr/>
          </p:nvSpPr>
          <p:spPr>
            <a:xfrm flipH="1" rot="10800000">
              <a:off x="2223534" y="3333714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17"/>
          <p:cNvSpPr txBox="1"/>
          <p:nvPr>
            <p:ph idx="4294967295" type="body"/>
          </p:nvPr>
        </p:nvSpPr>
        <p:spPr>
          <a:xfrm>
            <a:off x="1244337" y="3757725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HK" sz="1600"/>
              <a:t>Looking for some inspiration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descr="时间轴图形中的背景指针形状" id="97" name="Google Shape;97;p17"/>
          <p:cNvSpPr/>
          <p:nvPr/>
        </p:nvSpPr>
        <p:spPr>
          <a:xfrm>
            <a:off x="347197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 txBox="1"/>
          <p:nvPr>
            <p:ph idx="4294967295" type="body"/>
          </p:nvPr>
        </p:nvSpPr>
        <p:spPr>
          <a:xfrm>
            <a:off x="3767750" y="2336550"/>
            <a:ext cx="17553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1200">
                <a:solidFill>
                  <a:schemeClr val="lt1"/>
                </a:solidFill>
              </a:rPr>
              <a:t>Page design</a:t>
            </a:r>
            <a:endParaRPr b="1" sz="1200">
              <a:solidFill>
                <a:schemeClr val="lt1"/>
              </a:solidFill>
            </a:endParaRPr>
          </a:p>
        </p:txBody>
      </p:sp>
      <p:grpSp>
        <p:nvGrpSpPr>
          <p:cNvPr id="99" name="Google Shape;99;p17"/>
          <p:cNvGrpSpPr/>
          <p:nvPr/>
        </p:nvGrpSpPr>
        <p:grpSpPr>
          <a:xfrm>
            <a:off x="4319545" y="1610215"/>
            <a:ext cx="198900" cy="593656"/>
            <a:chOff x="3918084" y="1610215"/>
            <a:chExt cx="198900" cy="593656"/>
          </a:xfrm>
        </p:grpSpPr>
        <p:cxnSp>
          <p:nvCxnSpPr>
            <p:cNvPr id="100" name="Google Shape;100;p17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1" name="Google Shape;101;p17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7"/>
          <p:cNvSpPr txBox="1"/>
          <p:nvPr>
            <p:ph idx="4294967295" type="body"/>
          </p:nvPr>
        </p:nvSpPr>
        <p:spPr>
          <a:xfrm>
            <a:off x="3297594" y="571242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HK" sz="1600"/>
              <a:t>Consistent style    Find suitable fonts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descr="时间轴图形中的背景指针形状" id="103" name="Google Shape;103;p17"/>
          <p:cNvSpPr/>
          <p:nvPr/>
        </p:nvSpPr>
        <p:spPr>
          <a:xfrm>
            <a:off x="512689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 txBox="1"/>
          <p:nvPr>
            <p:ph idx="4294967295" type="body"/>
          </p:nvPr>
        </p:nvSpPr>
        <p:spPr>
          <a:xfrm>
            <a:off x="5416700" y="2336550"/>
            <a:ext cx="17553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1200">
                <a:solidFill>
                  <a:schemeClr val="lt1"/>
                </a:solidFill>
              </a:rPr>
              <a:t>Wireframe</a:t>
            </a:r>
            <a:endParaRPr b="1" sz="1200">
              <a:solidFill>
                <a:schemeClr val="lt1"/>
              </a:solidFill>
            </a:endParaRPr>
          </a:p>
        </p:txBody>
      </p:sp>
      <p:grpSp>
        <p:nvGrpSpPr>
          <p:cNvPr id="105" name="Google Shape;105;p17"/>
          <p:cNvGrpSpPr/>
          <p:nvPr/>
        </p:nvGrpSpPr>
        <p:grpSpPr>
          <a:xfrm>
            <a:off x="5973070" y="2938958"/>
            <a:ext cx="198900" cy="593656"/>
            <a:chOff x="5958946" y="2938958"/>
            <a:chExt cx="198900" cy="593656"/>
          </a:xfrm>
        </p:grpSpPr>
        <p:cxnSp>
          <p:nvCxnSpPr>
            <p:cNvPr id="106" name="Google Shape;106;p17"/>
            <p:cNvCxnSpPr/>
            <p:nvPr/>
          </p:nvCxnSpPr>
          <p:spPr>
            <a:xfrm rot="10800000">
              <a:off x="6058409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7" name="Google Shape;107;p17"/>
            <p:cNvSpPr/>
            <p:nvPr/>
          </p:nvSpPr>
          <p:spPr>
            <a:xfrm flipH="1" rot="10800000">
              <a:off x="5958946" y="3333714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时间轴图形中的背景指针形状" id="108" name="Google Shape;108;p17"/>
          <p:cNvSpPr/>
          <p:nvPr/>
        </p:nvSpPr>
        <p:spPr>
          <a:xfrm>
            <a:off x="678181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 txBox="1"/>
          <p:nvPr>
            <p:ph idx="4294967295" type="body"/>
          </p:nvPr>
        </p:nvSpPr>
        <p:spPr>
          <a:xfrm>
            <a:off x="7111525" y="2358105"/>
            <a:ext cx="17214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HK" sz="1200">
                <a:solidFill>
                  <a:schemeClr val="lt1"/>
                </a:solidFill>
              </a:rPr>
              <a:t>Implementation</a:t>
            </a:r>
            <a:endParaRPr b="1" sz="1400">
              <a:solidFill>
                <a:schemeClr val="lt1"/>
              </a:solidFill>
            </a:endParaRPr>
          </a:p>
        </p:txBody>
      </p:sp>
      <p:grpSp>
        <p:nvGrpSpPr>
          <p:cNvPr id="110" name="Google Shape;110;p17"/>
          <p:cNvGrpSpPr/>
          <p:nvPr/>
        </p:nvGrpSpPr>
        <p:grpSpPr>
          <a:xfrm>
            <a:off x="7669807" y="1610215"/>
            <a:ext cx="198900" cy="593656"/>
            <a:chOff x="3918084" y="1610215"/>
            <a:chExt cx="198900" cy="593656"/>
          </a:xfrm>
        </p:grpSpPr>
        <p:cxnSp>
          <p:nvCxnSpPr>
            <p:cNvPr id="111" name="Google Shape;111;p17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2" name="Google Shape;112;p17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7"/>
          <p:cNvSpPr txBox="1"/>
          <p:nvPr>
            <p:ph idx="4294967295" type="body"/>
          </p:nvPr>
        </p:nvSpPr>
        <p:spPr>
          <a:xfrm>
            <a:off x="6685979" y="571242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zh-HK" sz="1600"/>
              <a:t>Find the right way to realize effects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14" name="Google Shape;114;p17"/>
          <p:cNvSpPr txBox="1"/>
          <p:nvPr>
            <p:ph idx="4294967295" type="body"/>
          </p:nvPr>
        </p:nvSpPr>
        <p:spPr>
          <a:xfrm>
            <a:off x="4868737" y="3757725"/>
            <a:ext cx="2242800" cy="9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HK" sz="1600"/>
              <a:t>Basic structure Contents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/>
              <a:t>Component List</a:t>
            </a:r>
            <a:endParaRPr sz="1500"/>
          </a:p>
        </p:txBody>
      </p:sp>
      <p:sp>
        <p:nvSpPr>
          <p:cNvPr id="120" name="Google Shape;120;p18"/>
          <p:cNvSpPr txBox="1"/>
          <p:nvPr/>
        </p:nvSpPr>
        <p:spPr>
          <a:xfrm>
            <a:off x="556975" y="1007300"/>
            <a:ext cx="3486300" cy="3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Nav bar - Left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Footer - Bottom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Contact button for link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Link button for CV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Cards for portfolio items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Contact form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Submit button for contact form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List for blog items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>
                <a:latin typeface="Open Sans"/>
                <a:ea typeface="Open Sans"/>
                <a:cs typeface="Open Sans"/>
                <a:sym typeface="Open Sans"/>
              </a:rPr>
              <a:t>   ...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Home</a:t>
            </a:r>
            <a:endParaRPr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313" y="1147225"/>
            <a:ext cx="7263371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Blog</a:t>
            </a:r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375" y="1147225"/>
            <a:ext cx="7531248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About</a:t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188" y="1147225"/>
            <a:ext cx="7223632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